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72" r:id="rId15"/>
    <p:sldId id="271" r:id="rId16"/>
    <p:sldId id="273" r:id="rId17"/>
    <p:sldId id="268" r:id="rId18"/>
    <p:sldId id="276" r:id="rId19"/>
    <p:sldId id="269" r:id="rId20"/>
    <p:sldId id="274" r:id="rId21"/>
    <p:sldId id="275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3BE96C-B7BB-450F-8D3F-E2A9F688498E}" v="730" dt="2025-11-06T10:21:48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undo custSel addSld modSld sldOrd">
      <pc:chgData name="Fares Makki" userId="d0c14dd2-ce13-49c4-820b-c6a5e60d5a8d" providerId="ADAL" clId="{190E5BF9-DA56-4E89-A802-847FC911DCEB}" dt="2025-11-06T10:21:48.848" v="9072"/>
      <pc:docMkLst>
        <pc:docMk/>
      </pc:docMkLst>
      <pc:sldChg chg="modNotesTx">
        <pc:chgData name="Fares Makki" userId="d0c14dd2-ce13-49c4-820b-c6a5e60d5a8d" providerId="ADAL" clId="{190E5BF9-DA56-4E89-A802-847FC911DCEB}" dt="2025-11-06T10:09:50.833" v="7783" actId="313"/>
        <pc:sldMkLst>
          <pc:docMk/>
          <pc:sldMk cId="1443189133" sldId="257"/>
        </pc:sldMkLst>
      </pc:sldChg>
      <pc:sldChg chg="modSp mod modAnim modNotesTx">
        <pc:chgData name="Fares Makki" userId="d0c14dd2-ce13-49c4-820b-c6a5e60d5a8d" providerId="ADAL" clId="{190E5BF9-DA56-4E89-A802-847FC911DCEB}" dt="2025-11-06T07:31:58.072" v="658"/>
        <pc:sldMkLst>
          <pc:docMk/>
          <pc:sldMk cId="4230210423" sldId="258"/>
        </pc:sldMkLst>
        <pc:spChg chg="mod">
          <ac:chgData name="Fares Makki" userId="d0c14dd2-ce13-49c4-820b-c6a5e60d5a8d" providerId="ADAL" clId="{190E5BF9-DA56-4E89-A802-847FC911DCEB}" dt="2025-11-06T07:24:14.064" v="28" actId="20577"/>
          <ac:spMkLst>
            <pc:docMk/>
            <pc:sldMk cId="4230210423" sldId="258"/>
            <ac:spMk id="2" creationId="{037A0D0E-9EDA-D48A-7513-94EB99C15B78}"/>
          </ac:spMkLst>
        </pc:spChg>
        <pc:spChg chg="mod">
          <ac:chgData name="Fares Makki" userId="d0c14dd2-ce13-49c4-820b-c6a5e60d5a8d" providerId="ADAL" clId="{190E5BF9-DA56-4E89-A802-847FC911DCEB}" dt="2025-11-06T07:31:33.474" v="652" actId="20577"/>
          <ac:spMkLst>
            <pc:docMk/>
            <pc:sldMk cId="4230210423" sldId="258"/>
            <ac:spMk id="3" creationId="{37B67418-4902-2B45-DD92-E7BEE7F1C04D}"/>
          </ac:spMkLst>
        </pc:spChg>
      </pc:sldChg>
      <pc:sldChg chg="addSp modSp new mod modAnim">
        <pc:chgData name="Fares Makki" userId="d0c14dd2-ce13-49c4-820b-c6a5e60d5a8d" providerId="ADAL" clId="{190E5BF9-DA56-4E89-A802-847FC911DCEB}" dt="2025-11-06T07:37:41.769" v="1037"/>
        <pc:sldMkLst>
          <pc:docMk/>
          <pc:sldMk cId="3017580962" sldId="259"/>
        </pc:sldMkLst>
        <pc:spChg chg="mod">
          <ac:chgData name="Fares Makki" userId="d0c14dd2-ce13-49c4-820b-c6a5e60d5a8d" providerId="ADAL" clId="{190E5BF9-DA56-4E89-A802-847FC911DCEB}" dt="2025-11-06T07:32:50.265" v="664" actId="20577"/>
          <ac:spMkLst>
            <pc:docMk/>
            <pc:sldMk cId="3017580962" sldId="259"/>
            <ac:spMk id="2" creationId="{B49DA2B4-E655-DDF3-2FF4-3F5B539851BD}"/>
          </ac:spMkLst>
        </pc:spChg>
        <pc:spChg chg="mod">
          <ac:chgData name="Fares Makki" userId="d0c14dd2-ce13-49c4-820b-c6a5e60d5a8d" providerId="ADAL" clId="{190E5BF9-DA56-4E89-A802-847FC911DCEB}" dt="2025-11-06T07:36:47.129" v="1029" actId="14100"/>
          <ac:spMkLst>
            <pc:docMk/>
            <pc:sldMk cId="3017580962" sldId="259"/>
            <ac:spMk id="3" creationId="{4617FD1D-61E8-A898-6102-862E0C38286A}"/>
          </ac:spMkLst>
        </pc:spChg>
        <pc:picChg chg="add mod">
          <ac:chgData name="Fares Makki" userId="d0c14dd2-ce13-49c4-820b-c6a5e60d5a8d" providerId="ADAL" clId="{190E5BF9-DA56-4E89-A802-847FC911DCEB}" dt="2025-11-06T07:36:43.889" v="1028" actId="1076"/>
          <ac:picMkLst>
            <pc:docMk/>
            <pc:sldMk cId="3017580962" sldId="259"/>
            <ac:picMk id="2050" creationId="{04DB0544-E947-F755-9B6A-533C494DF697}"/>
          </ac:picMkLst>
        </pc:picChg>
      </pc:sldChg>
      <pc:sldChg chg="addSp modSp new mod modAnim modNotesTx">
        <pc:chgData name="Fares Makki" userId="d0c14dd2-ce13-49c4-820b-c6a5e60d5a8d" providerId="ADAL" clId="{190E5BF9-DA56-4E89-A802-847FC911DCEB}" dt="2025-11-06T07:54:55.417" v="1713" actId="20577"/>
        <pc:sldMkLst>
          <pc:docMk/>
          <pc:sldMk cId="3347466273" sldId="260"/>
        </pc:sldMkLst>
        <pc:spChg chg="mod">
          <ac:chgData name="Fares Makki" userId="d0c14dd2-ce13-49c4-820b-c6a5e60d5a8d" providerId="ADAL" clId="{190E5BF9-DA56-4E89-A802-847FC911DCEB}" dt="2025-11-06T07:53:57.707" v="1572" actId="20577"/>
          <ac:spMkLst>
            <pc:docMk/>
            <pc:sldMk cId="3347466273" sldId="260"/>
            <ac:spMk id="2" creationId="{3955FE89-E9B8-8185-108C-3142C764B9BC}"/>
          </ac:spMkLst>
        </pc:spChg>
        <pc:spChg chg="mod">
          <ac:chgData name="Fares Makki" userId="d0c14dd2-ce13-49c4-820b-c6a5e60d5a8d" providerId="ADAL" clId="{190E5BF9-DA56-4E89-A802-847FC911DCEB}" dt="2025-11-06T07:51:48.597" v="1531" actId="114"/>
          <ac:spMkLst>
            <pc:docMk/>
            <pc:sldMk cId="3347466273" sldId="260"/>
            <ac:spMk id="3" creationId="{323DF996-DC7B-FE5B-9B93-0F5320DA800A}"/>
          </ac:spMkLst>
        </pc:spChg>
        <pc:picChg chg="add">
          <ac:chgData name="Fares Makki" userId="d0c14dd2-ce13-49c4-820b-c6a5e60d5a8d" providerId="ADAL" clId="{190E5BF9-DA56-4E89-A802-847FC911DCEB}" dt="2025-11-06T07:47:27.177" v="1315"/>
          <ac:picMkLst>
            <pc:docMk/>
            <pc:sldMk cId="3347466273" sldId="260"/>
            <ac:picMk id="3074" creationId="{491FFA31-857D-DC71-974A-393A97D8A441}"/>
          </ac:picMkLst>
        </pc:picChg>
        <pc:picChg chg="add mod">
          <ac:chgData name="Fares Makki" userId="d0c14dd2-ce13-49c4-820b-c6a5e60d5a8d" providerId="ADAL" clId="{190E5BF9-DA56-4E89-A802-847FC911DCEB}" dt="2025-11-06T07:52:36.157" v="1539" actId="1076"/>
          <ac:picMkLst>
            <pc:docMk/>
            <pc:sldMk cId="3347466273" sldId="260"/>
            <ac:picMk id="3076" creationId="{B3352C9E-CDBB-E5FA-C679-3C924FD5CD78}"/>
          </ac:picMkLst>
        </pc:picChg>
        <pc:picChg chg="add mod">
          <ac:chgData name="Fares Makki" userId="d0c14dd2-ce13-49c4-820b-c6a5e60d5a8d" providerId="ADAL" clId="{190E5BF9-DA56-4E89-A802-847FC911DCEB}" dt="2025-11-06T07:52:54.137" v="1542" actId="1076"/>
          <ac:picMkLst>
            <pc:docMk/>
            <pc:sldMk cId="3347466273" sldId="260"/>
            <ac:picMk id="3078" creationId="{40456D0C-2F62-427C-1FD5-641A1987DCB6}"/>
          </ac:picMkLst>
        </pc:picChg>
      </pc:sldChg>
      <pc:sldChg chg="addSp modSp new mod modAnim modNotesTx">
        <pc:chgData name="Fares Makki" userId="d0c14dd2-ce13-49c4-820b-c6a5e60d5a8d" providerId="ADAL" clId="{190E5BF9-DA56-4E89-A802-847FC911DCEB}" dt="2025-11-06T08:34:58.362" v="2311"/>
        <pc:sldMkLst>
          <pc:docMk/>
          <pc:sldMk cId="4001293560" sldId="261"/>
        </pc:sldMkLst>
        <pc:spChg chg="mod">
          <ac:chgData name="Fares Makki" userId="d0c14dd2-ce13-49c4-820b-c6a5e60d5a8d" providerId="ADAL" clId="{190E5BF9-DA56-4E89-A802-847FC911DCEB}" dt="2025-11-06T07:55:16.169" v="1736" actId="20577"/>
          <ac:spMkLst>
            <pc:docMk/>
            <pc:sldMk cId="4001293560" sldId="261"/>
            <ac:spMk id="2" creationId="{231F3485-82A3-B652-0D64-79BBA489E6B1}"/>
          </ac:spMkLst>
        </pc:spChg>
        <pc:spChg chg="mod">
          <ac:chgData name="Fares Makki" userId="d0c14dd2-ce13-49c4-820b-c6a5e60d5a8d" providerId="ADAL" clId="{190E5BF9-DA56-4E89-A802-847FC911DCEB}" dt="2025-11-06T08:34:03.545" v="2301" actId="1076"/>
          <ac:spMkLst>
            <pc:docMk/>
            <pc:sldMk cId="4001293560" sldId="261"/>
            <ac:spMk id="3" creationId="{5B865811-8168-7A19-0C28-279786A8F13A}"/>
          </ac:spMkLst>
        </pc:spChg>
        <pc:spChg chg="add mod">
          <ac:chgData name="Fares Makki" userId="d0c14dd2-ce13-49c4-820b-c6a5e60d5a8d" providerId="ADAL" clId="{190E5BF9-DA56-4E89-A802-847FC911DCEB}" dt="2025-11-06T08:34:15.690" v="2303" actId="5793"/>
          <ac:spMkLst>
            <pc:docMk/>
            <pc:sldMk cId="4001293560" sldId="261"/>
            <ac:spMk id="6" creationId="{4EB669BC-FD12-3771-6655-703562C45774}"/>
          </ac:spMkLst>
        </pc:spChg>
        <pc:picChg chg="add mod">
          <ac:chgData name="Fares Makki" userId="d0c14dd2-ce13-49c4-820b-c6a5e60d5a8d" providerId="ADAL" clId="{190E5BF9-DA56-4E89-A802-847FC911DCEB}" dt="2025-11-06T08:34:22.960" v="2304" actId="1076"/>
          <ac:picMkLst>
            <pc:docMk/>
            <pc:sldMk cId="4001293560" sldId="261"/>
            <ac:picMk id="5" creationId="{DC0440A9-A7C4-D360-D6BA-ECDBCDBE6B4C}"/>
          </ac:picMkLst>
        </pc:picChg>
      </pc:sldChg>
      <pc:sldChg chg="addSp modSp new mod modAnim">
        <pc:chgData name="Fares Makki" userId="d0c14dd2-ce13-49c4-820b-c6a5e60d5a8d" providerId="ADAL" clId="{190E5BF9-DA56-4E89-A802-847FC911DCEB}" dt="2025-11-06T08:46:17.365" v="2447" actId="404"/>
        <pc:sldMkLst>
          <pc:docMk/>
          <pc:sldMk cId="3880662321" sldId="262"/>
        </pc:sldMkLst>
        <pc:spChg chg="mod">
          <ac:chgData name="Fares Makki" userId="d0c14dd2-ce13-49c4-820b-c6a5e60d5a8d" providerId="ADAL" clId="{190E5BF9-DA56-4E89-A802-847FC911DCEB}" dt="2025-11-06T08:35:24.035" v="2331" actId="20577"/>
          <ac:spMkLst>
            <pc:docMk/>
            <pc:sldMk cId="3880662321" sldId="262"/>
            <ac:spMk id="2" creationId="{8A751D66-9166-B19F-A8C6-9E32D499D198}"/>
          </ac:spMkLst>
        </pc:spChg>
        <pc:spChg chg="mod">
          <ac:chgData name="Fares Makki" userId="d0c14dd2-ce13-49c4-820b-c6a5e60d5a8d" providerId="ADAL" clId="{190E5BF9-DA56-4E89-A802-847FC911DCEB}" dt="2025-11-06T08:46:17.365" v="2447" actId="404"/>
          <ac:spMkLst>
            <pc:docMk/>
            <pc:sldMk cId="3880662321" sldId="262"/>
            <ac:spMk id="3" creationId="{46B53474-2C1B-708A-1B49-A8A75A1A0798}"/>
          </ac:spMkLst>
        </pc:spChg>
        <pc:spChg chg="add mod">
          <ac:chgData name="Fares Makki" userId="d0c14dd2-ce13-49c4-820b-c6a5e60d5a8d" providerId="ADAL" clId="{190E5BF9-DA56-4E89-A802-847FC911DCEB}" dt="2025-11-06T08:43:14.585" v="2422" actId="14100"/>
          <ac:spMkLst>
            <pc:docMk/>
            <pc:sldMk cId="3880662321" sldId="262"/>
            <ac:spMk id="8" creationId="{B9D51EC2-8102-1CCF-F713-5F2E4AF57219}"/>
          </ac:spMkLst>
        </pc:spChg>
        <pc:spChg chg="add mod">
          <ac:chgData name="Fares Makki" userId="d0c14dd2-ce13-49c4-820b-c6a5e60d5a8d" providerId="ADAL" clId="{190E5BF9-DA56-4E89-A802-847FC911DCEB}" dt="2025-11-06T08:43:35.747" v="2426" actId="208"/>
          <ac:spMkLst>
            <pc:docMk/>
            <pc:sldMk cId="3880662321" sldId="262"/>
            <ac:spMk id="11" creationId="{2B76C689-C52B-8784-2E2F-0BE5B8E00B2C}"/>
          </ac:spMkLst>
        </pc:spChg>
        <pc:spChg chg="add mod">
          <ac:chgData name="Fares Makki" userId="d0c14dd2-ce13-49c4-820b-c6a5e60d5a8d" providerId="ADAL" clId="{190E5BF9-DA56-4E89-A802-847FC911DCEB}" dt="2025-11-06T08:43:45.835" v="2430" actId="14100"/>
          <ac:spMkLst>
            <pc:docMk/>
            <pc:sldMk cId="3880662321" sldId="262"/>
            <ac:spMk id="12" creationId="{E1943188-E23E-617D-E1E2-58CAF4D7686D}"/>
          </ac:spMkLst>
        </pc:spChg>
        <pc:picChg chg="add mod">
          <ac:chgData name="Fares Makki" userId="d0c14dd2-ce13-49c4-820b-c6a5e60d5a8d" providerId="ADAL" clId="{190E5BF9-DA56-4E89-A802-847FC911DCEB}" dt="2025-11-06T08:42:19.495" v="2401" actId="1076"/>
          <ac:picMkLst>
            <pc:docMk/>
            <pc:sldMk cId="3880662321" sldId="262"/>
            <ac:picMk id="5" creationId="{77828FA8-2FFF-558A-0EAE-8EED1B84E390}"/>
          </ac:picMkLst>
        </pc:picChg>
        <pc:cxnChg chg="add mod">
          <ac:chgData name="Fares Makki" userId="d0c14dd2-ce13-49c4-820b-c6a5e60d5a8d" providerId="ADAL" clId="{190E5BF9-DA56-4E89-A802-847FC911DCEB}" dt="2025-11-06T08:43:14.585" v="2422" actId="14100"/>
          <ac:cxnSpMkLst>
            <pc:docMk/>
            <pc:sldMk cId="3880662321" sldId="262"/>
            <ac:cxnSpMk id="7" creationId="{E2EDBC32-6C78-72FB-F9B3-F5DEFC1E8BD0}"/>
          </ac:cxnSpMkLst>
        </pc:cxnChg>
      </pc:sldChg>
      <pc:sldChg chg="modSp new mod modNotesTx">
        <pc:chgData name="Fares Makki" userId="d0c14dd2-ce13-49c4-820b-c6a5e60d5a8d" providerId="ADAL" clId="{190E5BF9-DA56-4E89-A802-847FC911DCEB}" dt="2025-11-06T08:56:59.666" v="3434" actId="20577"/>
        <pc:sldMkLst>
          <pc:docMk/>
          <pc:sldMk cId="2444854275" sldId="263"/>
        </pc:sldMkLst>
        <pc:spChg chg="mod">
          <ac:chgData name="Fares Makki" userId="d0c14dd2-ce13-49c4-820b-c6a5e60d5a8d" providerId="ADAL" clId="{190E5BF9-DA56-4E89-A802-847FC911DCEB}" dt="2025-11-06T08:47:47.485" v="2468" actId="20577"/>
          <ac:spMkLst>
            <pc:docMk/>
            <pc:sldMk cId="2444854275" sldId="263"/>
            <ac:spMk id="2" creationId="{287ED0E4-B04A-C0BF-DC28-E15CA61AC604}"/>
          </ac:spMkLst>
        </pc:spChg>
        <pc:spChg chg="mod">
          <ac:chgData name="Fares Makki" userId="d0c14dd2-ce13-49c4-820b-c6a5e60d5a8d" providerId="ADAL" clId="{190E5BF9-DA56-4E89-A802-847FC911DCEB}" dt="2025-11-06T08:53:15.587" v="3090" actId="20577"/>
          <ac:spMkLst>
            <pc:docMk/>
            <pc:sldMk cId="2444854275" sldId="263"/>
            <ac:spMk id="3" creationId="{723A66E9-3456-D351-51E6-0FC5827404C7}"/>
          </ac:spMkLst>
        </pc:spChg>
      </pc:sldChg>
      <pc:sldChg chg="addSp delSp modSp new mod modClrScheme chgLayout">
        <pc:chgData name="Fares Makki" userId="d0c14dd2-ce13-49c4-820b-c6a5e60d5a8d" providerId="ADAL" clId="{190E5BF9-DA56-4E89-A802-847FC911DCEB}" dt="2025-11-06T08:57:39.405" v="3456" actId="20577"/>
        <pc:sldMkLst>
          <pc:docMk/>
          <pc:sldMk cId="4119739376" sldId="264"/>
        </pc:sldMkLst>
        <pc:spChg chg="del mod ord">
          <ac:chgData name="Fares Makki" userId="d0c14dd2-ce13-49c4-820b-c6a5e60d5a8d" providerId="ADAL" clId="{190E5BF9-DA56-4E89-A802-847FC911DCEB}" dt="2025-11-06T08:57:32.708" v="3436" actId="700"/>
          <ac:spMkLst>
            <pc:docMk/>
            <pc:sldMk cId="4119739376" sldId="264"/>
            <ac:spMk id="2" creationId="{2704A516-4A43-EF1C-E007-78B270477E5B}"/>
          </ac:spMkLst>
        </pc:spChg>
        <pc:spChg chg="del mod ord">
          <ac:chgData name="Fares Makki" userId="d0c14dd2-ce13-49c4-820b-c6a5e60d5a8d" providerId="ADAL" clId="{190E5BF9-DA56-4E89-A802-847FC911DCEB}" dt="2025-11-06T08:57:32.708" v="3436" actId="700"/>
          <ac:spMkLst>
            <pc:docMk/>
            <pc:sldMk cId="4119739376" sldId="264"/>
            <ac:spMk id="3" creationId="{208A75F2-2112-FB85-96BD-154B845F094B}"/>
          </ac:spMkLst>
        </pc:spChg>
        <pc:spChg chg="add mod ord">
          <ac:chgData name="Fares Makki" userId="d0c14dd2-ce13-49c4-820b-c6a5e60d5a8d" providerId="ADAL" clId="{190E5BF9-DA56-4E89-A802-847FC911DCEB}" dt="2025-11-06T08:57:39.405" v="3456" actId="20577"/>
          <ac:spMkLst>
            <pc:docMk/>
            <pc:sldMk cId="4119739376" sldId="264"/>
            <ac:spMk id="4" creationId="{5461EF4F-E8B0-B844-8F1B-B50F4DF8E5C0}"/>
          </ac:spMkLst>
        </pc:spChg>
        <pc:spChg chg="add mod ord">
          <ac:chgData name="Fares Makki" userId="d0c14dd2-ce13-49c4-820b-c6a5e60d5a8d" providerId="ADAL" clId="{190E5BF9-DA56-4E89-A802-847FC911DCEB}" dt="2025-11-06T08:57:32.708" v="3436" actId="700"/>
          <ac:spMkLst>
            <pc:docMk/>
            <pc:sldMk cId="4119739376" sldId="264"/>
            <ac:spMk id="5" creationId="{EFF0552A-CBCC-0FF4-6CF0-0A2FB1853B3F}"/>
          </ac:spMkLst>
        </pc:spChg>
      </pc:sldChg>
      <pc:sldChg chg="addSp delSp modSp new mod modClrScheme chgLayout">
        <pc:chgData name="Fares Makki" userId="d0c14dd2-ce13-49c4-820b-c6a5e60d5a8d" providerId="ADAL" clId="{190E5BF9-DA56-4E89-A802-847FC911DCEB}" dt="2025-11-06T08:58:09.165" v="3478" actId="20577"/>
        <pc:sldMkLst>
          <pc:docMk/>
          <pc:sldMk cId="971150872" sldId="265"/>
        </pc:sldMkLst>
        <pc:spChg chg="del mod ord">
          <ac:chgData name="Fares Makki" userId="d0c14dd2-ce13-49c4-820b-c6a5e60d5a8d" providerId="ADAL" clId="{190E5BF9-DA56-4E89-A802-847FC911DCEB}" dt="2025-11-06T08:57:48.145" v="3459" actId="700"/>
          <ac:spMkLst>
            <pc:docMk/>
            <pc:sldMk cId="971150872" sldId="265"/>
            <ac:spMk id="2" creationId="{14609B64-A1E9-4F34-E28A-A9EE54638A24}"/>
          </ac:spMkLst>
        </pc:spChg>
        <pc:spChg chg="del mod ord">
          <ac:chgData name="Fares Makki" userId="d0c14dd2-ce13-49c4-820b-c6a5e60d5a8d" providerId="ADAL" clId="{190E5BF9-DA56-4E89-A802-847FC911DCEB}" dt="2025-11-06T08:57:48.145" v="3459" actId="700"/>
          <ac:spMkLst>
            <pc:docMk/>
            <pc:sldMk cId="971150872" sldId="265"/>
            <ac:spMk id="3" creationId="{7FF0A1BF-E269-352B-D81B-64B2DDCEDB2E}"/>
          </ac:spMkLst>
        </pc:spChg>
        <pc:spChg chg="add mod ord">
          <ac:chgData name="Fares Makki" userId="d0c14dd2-ce13-49c4-820b-c6a5e60d5a8d" providerId="ADAL" clId="{190E5BF9-DA56-4E89-A802-847FC911DCEB}" dt="2025-11-06T08:58:09.165" v="3478" actId="20577"/>
          <ac:spMkLst>
            <pc:docMk/>
            <pc:sldMk cId="971150872" sldId="265"/>
            <ac:spMk id="4" creationId="{B2665E61-11C8-BAB4-4533-523E0D5C2450}"/>
          </ac:spMkLst>
        </pc:spChg>
        <pc:spChg chg="add mod ord">
          <ac:chgData name="Fares Makki" userId="d0c14dd2-ce13-49c4-820b-c6a5e60d5a8d" providerId="ADAL" clId="{190E5BF9-DA56-4E89-A802-847FC911DCEB}" dt="2025-11-06T08:57:48.145" v="3459" actId="700"/>
          <ac:spMkLst>
            <pc:docMk/>
            <pc:sldMk cId="971150872" sldId="265"/>
            <ac:spMk id="5" creationId="{60115539-207F-B417-F35E-0C5630358430}"/>
          </ac:spMkLst>
        </pc:spChg>
      </pc:sldChg>
      <pc:sldChg chg="modSp new mod modAnim">
        <pc:chgData name="Fares Makki" userId="d0c14dd2-ce13-49c4-820b-c6a5e60d5a8d" providerId="ADAL" clId="{190E5BF9-DA56-4E89-A802-847FC911DCEB}" dt="2025-11-06T09:11:16.211" v="4148"/>
        <pc:sldMkLst>
          <pc:docMk/>
          <pc:sldMk cId="3246559825" sldId="266"/>
        </pc:sldMkLst>
        <pc:spChg chg="mod">
          <ac:chgData name="Fares Makki" userId="d0c14dd2-ce13-49c4-820b-c6a5e60d5a8d" providerId="ADAL" clId="{190E5BF9-DA56-4E89-A802-847FC911DCEB}" dt="2025-11-06T08:58:15.315" v="3497" actId="20577"/>
          <ac:spMkLst>
            <pc:docMk/>
            <pc:sldMk cId="3246559825" sldId="266"/>
            <ac:spMk id="2" creationId="{ABC6C1A1-9D55-C641-BA67-99FA55934353}"/>
          </ac:spMkLst>
        </pc:spChg>
        <pc:spChg chg="mod">
          <ac:chgData name="Fares Makki" userId="d0c14dd2-ce13-49c4-820b-c6a5e60d5a8d" providerId="ADAL" clId="{190E5BF9-DA56-4E89-A802-847FC911DCEB}" dt="2025-11-06T09:05:33.366" v="4043" actId="27636"/>
          <ac:spMkLst>
            <pc:docMk/>
            <pc:sldMk cId="3246559825" sldId="266"/>
            <ac:spMk id="3" creationId="{2D639F2E-0DF3-78FF-587C-E0B53518915F}"/>
          </ac:spMkLst>
        </pc:spChg>
      </pc:sldChg>
      <pc:sldChg chg="addSp add mod">
        <pc:chgData name="Fares Makki" userId="d0c14dd2-ce13-49c4-820b-c6a5e60d5a8d" providerId="ADAL" clId="{190E5BF9-DA56-4E89-A802-847FC911DCEB}" dt="2025-11-06T09:06:40.850" v="4045" actId="22"/>
        <pc:sldMkLst>
          <pc:docMk/>
          <pc:sldMk cId="1391659893" sldId="267"/>
        </pc:sldMkLst>
        <pc:spChg chg="add">
          <ac:chgData name="Fares Makki" userId="d0c14dd2-ce13-49c4-820b-c6a5e60d5a8d" providerId="ADAL" clId="{190E5BF9-DA56-4E89-A802-847FC911DCEB}" dt="2025-11-06T09:06:23.286" v="4044"/>
          <ac:spMkLst>
            <pc:docMk/>
            <pc:sldMk cId="1391659893" sldId="267"/>
            <ac:spMk id="4" creationId="{3174A62B-B180-9CF7-A0F4-F90187ADF7DA}"/>
          </ac:spMkLst>
        </pc:spChg>
        <pc:picChg chg="add">
          <ac:chgData name="Fares Makki" userId="d0c14dd2-ce13-49c4-820b-c6a5e60d5a8d" providerId="ADAL" clId="{190E5BF9-DA56-4E89-A802-847FC911DCEB}" dt="2025-11-06T09:06:40.850" v="4045" actId="22"/>
          <ac:picMkLst>
            <pc:docMk/>
            <pc:sldMk cId="1391659893" sldId="267"/>
            <ac:picMk id="6" creationId="{A94B04A7-7EFE-C655-7766-7E2DA1B3C6D4}"/>
          </ac:picMkLst>
        </pc:picChg>
      </pc:sldChg>
      <pc:sldChg chg="addSp modSp add mod">
        <pc:chgData name="Fares Makki" userId="d0c14dd2-ce13-49c4-820b-c6a5e60d5a8d" providerId="ADAL" clId="{190E5BF9-DA56-4E89-A802-847FC911DCEB}" dt="2025-11-06T09:24:51.360" v="5107" actId="1076"/>
        <pc:sldMkLst>
          <pc:docMk/>
          <pc:sldMk cId="3997011966" sldId="268"/>
        </pc:sldMkLst>
        <pc:spChg chg="mod">
          <ac:chgData name="Fares Makki" userId="d0c14dd2-ce13-49c4-820b-c6a5e60d5a8d" providerId="ADAL" clId="{190E5BF9-DA56-4E89-A802-847FC911DCEB}" dt="2025-11-06T09:24:34.995" v="5100" actId="14100"/>
          <ac:spMkLst>
            <pc:docMk/>
            <pc:sldMk cId="3997011966" sldId="268"/>
            <ac:spMk id="3" creationId="{4BDA8667-1AEA-70CB-6BA8-AD830C0C859F}"/>
          </ac:spMkLst>
        </pc:spChg>
        <pc:picChg chg="add mod">
          <ac:chgData name="Fares Makki" userId="d0c14dd2-ce13-49c4-820b-c6a5e60d5a8d" providerId="ADAL" clId="{190E5BF9-DA56-4E89-A802-847FC911DCEB}" dt="2025-11-06T09:24:51.360" v="5107" actId="1076"/>
          <ac:picMkLst>
            <pc:docMk/>
            <pc:sldMk cId="3997011966" sldId="268"/>
            <ac:picMk id="5" creationId="{777B3006-F225-DA30-9599-8EB1AE0C2011}"/>
          </ac:picMkLst>
        </pc:picChg>
      </pc:sldChg>
      <pc:sldChg chg="addSp modSp add mod modAnim modNotesTx">
        <pc:chgData name="Fares Makki" userId="d0c14dd2-ce13-49c4-820b-c6a5e60d5a8d" providerId="ADAL" clId="{190E5BF9-DA56-4E89-A802-847FC911DCEB}" dt="2025-11-06T09:44:45.514" v="5970" actId="20577"/>
        <pc:sldMkLst>
          <pc:docMk/>
          <pc:sldMk cId="332339370" sldId="269"/>
        </pc:sldMkLst>
        <pc:spChg chg="mod">
          <ac:chgData name="Fares Makki" userId="d0c14dd2-ce13-49c4-820b-c6a5e60d5a8d" providerId="ADAL" clId="{190E5BF9-DA56-4E89-A802-847FC911DCEB}" dt="2025-11-06T09:43:27.397" v="5863" actId="14100"/>
          <ac:spMkLst>
            <pc:docMk/>
            <pc:sldMk cId="332339370" sldId="269"/>
            <ac:spMk id="3" creationId="{12C9F161-C71F-4896-A77E-9437CF08C6B6}"/>
          </ac:spMkLst>
        </pc:spChg>
        <pc:picChg chg="add mod">
          <ac:chgData name="Fares Makki" userId="d0c14dd2-ce13-49c4-820b-c6a5e60d5a8d" providerId="ADAL" clId="{190E5BF9-DA56-4E89-A802-847FC911DCEB}" dt="2025-11-06T09:43:40.167" v="5868" actId="1076"/>
          <ac:picMkLst>
            <pc:docMk/>
            <pc:sldMk cId="332339370" sldId="269"/>
            <ac:picMk id="6146" creationId="{34E7A737-9B2D-644F-1AF3-4C6D50F79AB7}"/>
          </ac:picMkLst>
        </pc:picChg>
      </pc:sldChg>
      <pc:sldChg chg="addSp delSp modSp add mod modTransition delAnim modAnim">
        <pc:chgData name="Fares Makki" userId="d0c14dd2-ce13-49c4-820b-c6a5e60d5a8d" providerId="ADAL" clId="{190E5BF9-DA56-4E89-A802-847FC911DCEB}" dt="2025-11-06T09:15:47.219" v="4372" actId="478"/>
        <pc:sldMkLst>
          <pc:docMk/>
          <pc:sldMk cId="2265369485" sldId="270"/>
        </pc:sldMkLst>
        <pc:spChg chg="mod">
          <ac:chgData name="Fares Makki" userId="d0c14dd2-ce13-49c4-820b-c6a5e60d5a8d" providerId="ADAL" clId="{190E5BF9-DA56-4E89-A802-847FC911DCEB}" dt="2025-11-06T09:15:43.339" v="4371" actId="20577"/>
          <ac:spMkLst>
            <pc:docMk/>
            <pc:sldMk cId="2265369485" sldId="270"/>
            <ac:spMk id="3" creationId="{4C21E01C-C6DA-694C-983A-C7587A20FB33}"/>
          </ac:spMkLst>
        </pc:spChg>
        <pc:spChg chg="add del mod">
          <ac:chgData name="Fares Makki" userId="d0c14dd2-ce13-49c4-820b-c6a5e60d5a8d" providerId="ADAL" clId="{190E5BF9-DA56-4E89-A802-847FC911DCEB}" dt="2025-11-06T09:15:47.219" v="4372" actId="478"/>
          <ac:spMkLst>
            <pc:docMk/>
            <pc:sldMk cId="2265369485" sldId="270"/>
            <ac:spMk id="4" creationId="{C1FED58C-A975-DA49-3B67-0BFBF4AB23AC}"/>
          </ac:spMkLst>
        </pc:spChg>
        <pc:picChg chg="mod">
          <ac:chgData name="Fares Makki" userId="d0c14dd2-ce13-49c4-820b-c6a5e60d5a8d" providerId="ADAL" clId="{190E5BF9-DA56-4E89-A802-847FC911DCEB}" dt="2025-11-06T09:07:11.066" v="4051" actId="1076"/>
          <ac:picMkLst>
            <pc:docMk/>
            <pc:sldMk cId="2265369485" sldId="270"/>
            <ac:picMk id="6" creationId="{C3C14BE4-A29F-3944-C234-56FCC504C5FA}"/>
          </ac:picMkLst>
        </pc:picChg>
      </pc:sldChg>
      <pc:sldChg chg="modSp add mod modAnim">
        <pc:chgData name="Fares Makki" userId="d0c14dd2-ce13-49c4-820b-c6a5e60d5a8d" providerId="ADAL" clId="{190E5BF9-DA56-4E89-A802-847FC911DCEB}" dt="2025-11-06T09:18:09.423" v="4567"/>
        <pc:sldMkLst>
          <pc:docMk/>
          <pc:sldMk cId="1908369280" sldId="271"/>
        </pc:sldMkLst>
        <pc:spChg chg="mod">
          <ac:chgData name="Fares Makki" userId="d0c14dd2-ce13-49c4-820b-c6a5e60d5a8d" providerId="ADAL" clId="{190E5BF9-DA56-4E89-A802-847FC911DCEB}" dt="2025-11-06T09:17:56.739" v="4565" actId="20577"/>
          <ac:spMkLst>
            <pc:docMk/>
            <pc:sldMk cId="1908369280" sldId="271"/>
            <ac:spMk id="3" creationId="{A31BBA14-C044-CCDB-BC51-32B5EEE18641}"/>
          </ac:spMkLst>
        </pc:spChg>
        <pc:spChg chg="mod">
          <ac:chgData name="Fares Makki" userId="d0c14dd2-ce13-49c4-820b-c6a5e60d5a8d" providerId="ADAL" clId="{190E5BF9-DA56-4E89-A802-847FC911DCEB}" dt="2025-11-06T09:14:50.848" v="4341" actId="1076"/>
          <ac:spMkLst>
            <pc:docMk/>
            <pc:sldMk cId="1908369280" sldId="271"/>
            <ac:spMk id="4" creationId="{94F4CBA5-CD76-4866-E7BE-4FBE69B2CC31}"/>
          </ac:spMkLst>
        </pc:spChg>
      </pc:sldChg>
      <pc:sldChg chg="modSp add modAnim">
        <pc:chgData name="Fares Makki" userId="d0c14dd2-ce13-49c4-820b-c6a5e60d5a8d" providerId="ADAL" clId="{190E5BF9-DA56-4E89-A802-847FC911DCEB}" dt="2025-11-06T09:16:36.053" v="4439"/>
        <pc:sldMkLst>
          <pc:docMk/>
          <pc:sldMk cId="3011304571" sldId="272"/>
        </pc:sldMkLst>
        <pc:spChg chg="mod">
          <ac:chgData name="Fares Makki" userId="d0c14dd2-ce13-49c4-820b-c6a5e60d5a8d" providerId="ADAL" clId="{190E5BF9-DA56-4E89-A802-847FC911DCEB}" dt="2025-11-06T09:16:22.091" v="4437" actId="20577"/>
          <ac:spMkLst>
            <pc:docMk/>
            <pc:sldMk cId="3011304571" sldId="272"/>
            <ac:spMk id="3" creationId="{0E3F6EDF-A150-A18B-F2C9-88CFF0FF53EB}"/>
          </ac:spMkLst>
        </pc:spChg>
      </pc:sldChg>
      <pc:sldChg chg="modSp add mod modAnim">
        <pc:chgData name="Fares Makki" userId="d0c14dd2-ce13-49c4-820b-c6a5e60d5a8d" providerId="ADAL" clId="{190E5BF9-DA56-4E89-A802-847FC911DCEB}" dt="2025-11-06T09:21:04.228" v="4853" actId="20577"/>
        <pc:sldMkLst>
          <pc:docMk/>
          <pc:sldMk cId="3974395347" sldId="273"/>
        </pc:sldMkLst>
        <pc:spChg chg="mod">
          <ac:chgData name="Fares Makki" userId="d0c14dd2-ce13-49c4-820b-c6a5e60d5a8d" providerId="ADAL" clId="{190E5BF9-DA56-4E89-A802-847FC911DCEB}" dt="2025-11-06T09:21:04.228" v="4853" actId="20577"/>
          <ac:spMkLst>
            <pc:docMk/>
            <pc:sldMk cId="3974395347" sldId="273"/>
            <ac:spMk id="3" creationId="{A0AE3C79-4EA0-9F99-E534-BCCAFCB48B6B}"/>
          </ac:spMkLst>
        </pc:spChg>
        <pc:spChg chg="mod">
          <ac:chgData name="Fares Makki" userId="d0c14dd2-ce13-49c4-820b-c6a5e60d5a8d" providerId="ADAL" clId="{190E5BF9-DA56-4E89-A802-847FC911DCEB}" dt="2025-11-06T09:18:30.884" v="4579" actId="1076"/>
          <ac:spMkLst>
            <pc:docMk/>
            <pc:sldMk cId="3974395347" sldId="273"/>
            <ac:spMk id="4" creationId="{F55BE975-CF43-76B1-D5C2-62952FDE571C}"/>
          </ac:spMkLst>
        </pc:spChg>
      </pc:sldChg>
      <pc:sldChg chg="addSp modSp add mod modAnim modNotesTx">
        <pc:chgData name="Fares Makki" userId="d0c14dd2-ce13-49c4-820b-c6a5e60d5a8d" providerId="ADAL" clId="{190E5BF9-DA56-4E89-A802-847FC911DCEB}" dt="2025-11-06T09:51:07.847" v="6340" actId="20577"/>
        <pc:sldMkLst>
          <pc:docMk/>
          <pc:sldMk cId="3020098042" sldId="274"/>
        </pc:sldMkLst>
        <pc:spChg chg="mod">
          <ac:chgData name="Fares Makki" userId="d0c14dd2-ce13-49c4-820b-c6a5e60d5a8d" providerId="ADAL" clId="{190E5BF9-DA56-4E89-A802-847FC911DCEB}" dt="2025-11-06T09:50:19.417" v="6301" actId="14100"/>
          <ac:spMkLst>
            <pc:docMk/>
            <pc:sldMk cId="3020098042" sldId="274"/>
            <ac:spMk id="3" creationId="{497A29B0-65EF-E534-5A6B-B346D9959827}"/>
          </ac:spMkLst>
        </pc:spChg>
        <pc:picChg chg="add mod">
          <ac:chgData name="Fares Makki" userId="d0c14dd2-ce13-49c4-820b-c6a5e60d5a8d" providerId="ADAL" clId="{190E5BF9-DA56-4E89-A802-847FC911DCEB}" dt="2025-11-06T09:50:30.052" v="6304" actId="1076"/>
          <ac:picMkLst>
            <pc:docMk/>
            <pc:sldMk cId="3020098042" sldId="274"/>
            <ac:picMk id="7170" creationId="{9B249C0B-CBBF-AD60-DB4A-BE65B5B16610}"/>
          </ac:picMkLst>
        </pc:picChg>
      </pc:sldChg>
      <pc:sldChg chg="addSp delSp modSp add mod modAnim modNotesTx">
        <pc:chgData name="Fares Makki" userId="d0c14dd2-ce13-49c4-820b-c6a5e60d5a8d" providerId="ADAL" clId="{190E5BF9-DA56-4E89-A802-847FC911DCEB}" dt="2025-11-06T10:14:31.740" v="8259"/>
        <pc:sldMkLst>
          <pc:docMk/>
          <pc:sldMk cId="2980085655" sldId="275"/>
        </pc:sldMkLst>
        <pc:spChg chg="mod">
          <ac:chgData name="Fares Makki" userId="d0c14dd2-ce13-49c4-820b-c6a5e60d5a8d" providerId="ADAL" clId="{190E5BF9-DA56-4E89-A802-847FC911DCEB}" dt="2025-11-06T09:58:13.837" v="6796" actId="14100"/>
          <ac:spMkLst>
            <pc:docMk/>
            <pc:sldMk cId="2980085655" sldId="275"/>
            <ac:spMk id="3" creationId="{36DDDEF9-8AA0-B30D-F409-FD175165D600}"/>
          </ac:spMkLst>
        </pc:spChg>
        <pc:spChg chg="add del">
          <ac:chgData name="Fares Makki" userId="d0c14dd2-ce13-49c4-820b-c6a5e60d5a8d" providerId="ADAL" clId="{190E5BF9-DA56-4E89-A802-847FC911DCEB}" dt="2025-11-06T09:58:16.607" v="6798" actId="478"/>
          <ac:spMkLst>
            <pc:docMk/>
            <pc:sldMk cId="2980085655" sldId="275"/>
            <ac:spMk id="4" creationId="{813BEDC7-26A4-286C-93CA-850935293836}"/>
          </ac:spMkLst>
        </pc:spChg>
        <pc:picChg chg="add mod modCrop">
          <ac:chgData name="Fares Makki" userId="d0c14dd2-ce13-49c4-820b-c6a5e60d5a8d" providerId="ADAL" clId="{190E5BF9-DA56-4E89-A802-847FC911DCEB}" dt="2025-11-06T09:58:55.877" v="6804" actId="1076"/>
          <ac:picMkLst>
            <pc:docMk/>
            <pc:sldMk cId="2980085655" sldId="275"/>
            <ac:picMk id="6" creationId="{C92C68C8-230E-A077-0E4B-357A65F0C771}"/>
          </ac:picMkLst>
        </pc:picChg>
      </pc:sldChg>
      <pc:sldChg chg="addSp delSp modSp add mod modAnim">
        <pc:chgData name="Fares Makki" userId="d0c14dd2-ce13-49c4-820b-c6a5e60d5a8d" providerId="ADAL" clId="{190E5BF9-DA56-4E89-A802-847FC911DCEB}" dt="2025-11-06T09:41:16.941" v="5841"/>
        <pc:sldMkLst>
          <pc:docMk/>
          <pc:sldMk cId="2193044447" sldId="276"/>
        </pc:sldMkLst>
        <pc:spChg chg="mod">
          <ac:chgData name="Fares Makki" userId="d0c14dd2-ce13-49c4-820b-c6a5e60d5a8d" providerId="ADAL" clId="{190E5BF9-DA56-4E89-A802-847FC911DCEB}" dt="2025-11-06T09:41:11.527" v="5840" actId="14100"/>
          <ac:spMkLst>
            <pc:docMk/>
            <pc:sldMk cId="2193044447" sldId="276"/>
            <ac:spMk id="3" creationId="{C147E522-08B6-56D6-6E33-CCBA514509B9}"/>
          </ac:spMkLst>
        </pc:spChg>
        <pc:picChg chg="del">
          <ac:chgData name="Fares Makki" userId="d0c14dd2-ce13-49c4-820b-c6a5e60d5a8d" providerId="ADAL" clId="{190E5BF9-DA56-4E89-A802-847FC911DCEB}" dt="2025-11-06T09:34:24.383" v="5481" actId="478"/>
          <ac:picMkLst>
            <pc:docMk/>
            <pc:sldMk cId="2193044447" sldId="276"/>
            <ac:picMk id="5" creationId="{FBAE5BF6-0AF0-0ABB-75CE-2191F5E8108B}"/>
          </ac:picMkLst>
        </pc:picChg>
        <pc:picChg chg="add mod">
          <ac:chgData name="Fares Makki" userId="d0c14dd2-ce13-49c4-820b-c6a5e60d5a8d" providerId="ADAL" clId="{190E5BF9-DA56-4E89-A802-847FC911DCEB}" dt="2025-11-06T09:34:51.844" v="5491" actId="1076"/>
          <ac:picMkLst>
            <pc:docMk/>
            <pc:sldMk cId="2193044447" sldId="276"/>
            <ac:picMk id="5122" creationId="{B428CACB-DBCC-DDB5-AFCE-E674167745E8}"/>
          </ac:picMkLst>
        </pc:picChg>
      </pc:sldChg>
      <pc:sldChg chg="modSp add mod modAnim modNotesTx">
        <pc:chgData name="Fares Makki" userId="d0c14dd2-ce13-49c4-820b-c6a5e60d5a8d" providerId="ADAL" clId="{190E5BF9-DA56-4E89-A802-847FC911DCEB}" dt="2025-11-06T10:15:07.722" v="8266"/>
        <pc:sldMkLst>
          <pc:docMk/>
          <pc:sldMk cId="2128288401" sldId="277"/>
        </pc:sldMkLst>
        <pc:spChg chg="mod">
          <ac:chgData name="Fares Makki" userId="d0c14dd2-ce13-49c4-820b-c6a5e60d5a8d" providerId="ADAL" clId="{190E5BF9-DA56-4E89-A802-847FC911DCEB}" dt="2025-11-06T10:08:19.982" v="7670" actId="20577"/>
          <ac:spMkLst>
            <pc:docMk/>
            <pc:sldMk cId="2128288401" sldId="277"/>
            <ac:spMk id="3" creationId="{B3487371-2BCB-620B-1D3B-808AB7A55A2C}"/>
          </ac:spMkLst>
        </pc:spChg>
      </pc:sldChg>
      <pc:sldChg chg="modSp add mod modAnim">
        <pc:chgData name="Fares Makki" userId="d0c14dd2-ce13-49c4-820b-c6a5e60d5a8d" providerId="ADAL" clId="{190E5BF9-DA56-4E89-A802-847FC911DCEB}" dt="2025-11-06T10:21:23.942" v="9067"/>
        <pc:sldMkLst>
          <pc:docMk/>
          <pc:sldMk cId="1213558312" sldId="278"/>
        </pc:sldMkLst>
        <pc:spChg chg="mod">
          <ac:chgData name="Fares Makki" userId="d0c14dd2-ce13-49c4-820b-c6a5e60d5a8d" providerId="ADAL" clId="{190E5BF9-DA56-4E89-A802-847FC911DCEB}" dt="2025-11-06T10:17:37.838" v="8578" actId="5793"/>
          <ac:spMkLst>
            <pc:docMk/>
            <pc:sldMk cId="1213558312" sldId="278"/>
            <ac:spMk id="3" creationId="{BC4E874C-A6FF-8244-2D11-E4626E6758AA}"/>
          </ac:spMkLst>
        </pc:spChg>
      </pc:sldChg>
      <pc:sldChg chg="modSp add mod modAnim">
        <pc:chgData name="Fares Makki" userId="d0c14dd2-ce13-49c4-820b-c6a5e60d5a8d" providerId="ADAL" clId="{190E5BF9-DA56-4E89-A802-847FC911DCEB}" dt="2025-11-06T10:21:48.848" v="9072"/>
        <pc:sldMkLst>
          <pc:docMk/>
          <pc:sldMk cId="2515168023" sldId="279"/>
        </pc:sldMkLst>
        <pc:spChg chg="mod">
          <ac:chgData name="Fares Makki" userId="d0c14dd2-ce13-49c4-820b-c6a5e60d5a8d" providerId="ADAL" clId="{190E5BF9-DA56-4E89-A802-847FC911DCEB}" dt="2025-11-06T10:21:28.069" v="9068" actId="5793"/>
          <ac:spMkLst>
            <pc:docMk/>
            <pc:sldMk cId="2515168023" sldId="279"/>
            <ac:spMk id="3" creationId="{C4A0E5D4-C28C-724A-4A73-BA16959B0FDF}"/>
          </ac:spMkLst>
        </pc:spChg>
      </pc:sldChg>
      <pc:sldChg chg="modSp add mod ord modAnim modNotesTx">
        <pc:chgData name="Fares Makki" userId="d0c14dd2-ce13-49c4-820b-c6a5e60d5a8d" providerId="ADAL" clId="{190E5BF9-DA56-4E89-A802-847FC911DCEB}" dt="2025-11-06T10:14:12.278" v="8255"/>
        <pc:sldMkLst>
          <pc:docMk/>
          <pc:sldMk cId="387162227" sldId="280"/>
        </pc:sldMkLst>
        <pc:spChg chg="mod">
          <ac:chgData name="Fares Makki" userId="d0c14dd2-ce13-49c4-820b-c6a5e60d5a8d" providerId="ADAL" clId="{190E5BF9-DA56-4E89-A802-847FC911DCEB}" dt="2025-11-06T10:14:00.858" v="8253" actId="20577"/>
          <ac:spMkLst>
            <pc:docMk/>
            <pc:sldMk cId="387162227" sldId="280"/>
            <ac:spMk id="3" creationId="{055B87F0-AF23-C8CF-E544-5DE187F93D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15507-2877-43E6-807C-F21AD74AB009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1B8FA-BE0E-48FB-A89A-AADBC7425B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64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Gennao liknar genesis = skapande / framkallande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1885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Histamin är ett exempel av en cytokin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Blodplättar kommer till området för att börja läkningsprocess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Neutrofila granulocyter och andra vita blodkroppar medföljer och kämpar mot patogener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Svullna kapillär leder till mer blodvätska ur kärlen som sköljer cellerna = ömmande svullnad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293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Kroppens termostat är hypotalamus som sitter i hjärnan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464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Urdjur = protozoer (encelliga eukaryota och får näring från organiskt material (</a:t>
            </a:r>
            <a:r>
              <a:rPr lang="sv-SE" dirty="0" err="1"/>
              <a:t>heterotrofa</a:t>
            </a:r>
            <a:r>
              <a:rPr lang="sv-SE" dirty="0"/>
              <a:t>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513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 orsaka problem med avstötning av organ i samband med transplantationer </a:t>
            </a:r>
            <a:r>
              <a:rPr lang="sv-SE" dirty="0">
                <a:sym typeface="Wingdings" panose="05000000000000000000" pitchFamily="2" charset="2"/>
              </a:rPr>
              <a:t> allt som saknar rätt </a:t>
            </a:r>
            <a:r>
              <a:rPr lang="sv-SE" dirty="0" err="1">
                <a:sym typeface="Wingdings" panose="05000000000000000000" pitchFamily="2" charset="2"/>
              </a:rPr>
              <a:t>id-kod</a:t>
            </a:r>
            <a:r>
              <a:rPr lang="sv-SE" dirty="0">
                <a:sym typeface="Wingdings" panose="05000000000000000000" pitchFamily="2" charset="2"/>
              </a:rPr>
              <a:t> betraktas som främmande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22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60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Talg är ett naturligt, oljigt ämne som produceras i huden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75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Luftvägen har flimmerhår och transporterar upp slem med mikroorganismer och smutspartiklar till svalget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Mikroorganismer som sväljs, oskadliggöras av saltsyran och pepsinet i magsäcken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 tarmarna nybildas epitelceller i snabbt takt. Gamla avlägsnas (med bakterier) via avföring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Ögonen har tårvätskan som även innehåller </a:t>
            </a:r>
            <a:r>
              <a:rPr lang="sv-SE" dirty="0" err="1"/>
              <a:t>lysosymer</a:t>
            </a:r>
            <a:r>
              <a:rPr lang="sv-SE" dirty="0"/>
              <a:t>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16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Lymfknutor är där </a:t>
            </a:r>
            <a:r>
              <a:rPr lang="sv-SE" dirty="0" err="1"/>
              <a:t>dendritiska</a:t>
            </a:r>
            <a:r>
              <a:rPr lang="sv-SE" dirty="0"/>
              <a:t> celler presenterar antigen för det specifika försvaret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749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Försöker att få bort patogen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00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MHC – Major </a:t>
            </a:r>
            <a:r>
              <a:rPr lang="sv-SE" dirty="0" err="1"/>
              <a:t>Histocompatibility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 = igenkänningsmolekyl </a:t>
            </a:r>
          </a:p>
          <a:p>
            <a:r>
              <a:rPr lang="sv-SE" dirty="0"/>
              <a:t>Apoptos leder till avknoppningar av cellmembranet som kan slukas upp av fagocyterande blodkroppar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1B8FA-BE0E-48FB-A89A-AADBC7425B8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8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90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97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86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512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99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2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440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14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11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9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1B2B2-54DA-4E95-8A5C-22D967C02492}" type="datetimeFigureOut">
              <a:rPr lang="sv-SE" smtClean="0"/>
              <a:t>2025-11-06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905CD-07F0-4A58-BE75-2680F1F8DF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30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E70F07-1C30-98BE-F847-036F4FAF4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F1A325-72F7-22D3-84AC-1884E5E91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Immunologi </a:t>
            </a:r>
          </a:p>
        </p:txBody>
      </p:sp>
    </p:spTree>
    <p:extLst>
      <p:ext uri="{BB962C8B-B14F-4D97-AF65-F5344CB8AC3E}">
        <p14:creationId xmlns:p14="http://schemas.microsoft.com/office/powerpoint/2010/main" val="377088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2665E61-11C8-BAB4-4533-523E0D5C2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115539-207F-B417-F35E-0C5630358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15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6C1A1-9D55-C641-BA67-99FA5593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639F2E-0DF3-78FF-587C-E0B53518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Icke-specifika vita blodkroppar </a:t>
            </a:r>
          </a:p>
          <a:p>
            <a:r>
              <a:rPr lang="sv-SE" dirty="0"/>
              <a:t>När patogener tränger sig igenom den första försvarsnivå får de direkt motstånd av icke-specifika vita blodkroppar </a:t>
            </a:r>
          </a:p>
          <a:p>
            <a:r>
              <a:rPr lang="sv-SE" dirty="0"/>
              <a:t>Dessa vita blodkroppar finns i blod och lymfa, men kan patrullera ute i kroppens vävnader </a:t>
            </a:r>
          </a:p>
          <a:p>
            <a:r>
              <a:rPr lang="sv-SE" dirty="0"/>
              <a:t>Spåra kemiska ämnen som frigörs från mikroorganismerna eller från angripna celler </a:t>
            </a:r>
          </a:p>
          <a:p>
            <a:pPr lvl="1"/>
            <a:r>
              <a:rPr lang="sv-SE" dirty="0"/>
              <a:t>Reflexmässiga rörelser kallas </a:t>
            </a:r>
            <a:r>
              <a:rPr lang="sv-SE" i="1" dirty="0"/>
              <a:t>kemotaxier </a:t>
            </a:r>
          </a:p>
          <a:p>
            <a:r>
              <a:rPr lang="sv-SE" i="1" dirty="0"/>
              <a:t>Fagocyterar </a:t>
            </a:r>
            <a:r>
              <a:rPr lang="sv-SE" dirty="0"/>
              <a:t>(omsluter) patogener och bryter ner dem med enzymer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2465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81B2-A7A9-6481-A199-8515358C6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C41F3-6A18-3D0F-D961-EEBD6AE8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4D3D53-40C0-0C20-850F-12DDBDF4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4B04A7-7EFE-C655-7766-7E2DA1B3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94" y="0"/>
            <a:ext cx="11042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DB850-6B15-DC02-FB5B-5437E8AA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17055A-E33D-EDE0-F36B-A4B8F67A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21E01C-C6DA-694C-983A-C7587A20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2178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Granulocyter </a:t>
            </a:r>
          </a:p>
          <a:p>
            <a:r>
              <a:rPr lang="sv-SE" dirty="0"/>
              <a:t>lat. </a:t>
            </a:r>
            <a:r>
              <a:rPr lang="sv-SE" i="1" dirty="0"/>
              <a:t>granum</a:t>
            </a:r>
            <a:r>
              <a:rPr lang="sv-SE" dirty="0"/>
              <a:t> = korn </a:t>
            </a:r>
          </a:p>
          <a:p>
            <a:r>
              <a:rPr lang="sv-SE" dirty="0"/>
              <a:t>Känns igen på sin korniga cellplasma </a:t>
            </a:r>
          </a:p>
          <a:p>
            <a:pPr lvl="1"/>
            <a:r>
              <a:rPr lang="sv-SE" dirty="0"/>
              <a:t>Vesiklar som innehåller enzymer som bryter ner patogener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3C14BE4-A29F-3944-C234-56FCC504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78" y="2131141"/>
            <a:ext cx="4179648" cy="25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69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A819A-0691-872A-112E-A9C3E49B8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A8A09F-A42D-E4D7-A6EA-D77C7C1C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3F6EDF-A150-A18B-F2C9-88CFF0FF5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2178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Granulocyter </a:t>
            </a:r>
          </a:p>
          <a:p>
            <a:r>
              <a:rPr lang="sv-SE" i="1" dirty="0"/>
              <a:t>Neutrofila granulocyter</a:t>
            </a:r>
            <a:r>
              <a:rPr lang="sv-SE" dirty="0"/>
              <a:t> utgör normalt en stor del av våra vita blodkroppar </a:t>
            </a:r>
          </a:p>
          <a:p>
            <a:r>
              <a:rPr lang="sv-SE" dirty="0"/>
              <a:t>Fagocyterar bakterier och encelliga svampar som de hittar via kemotaxi </a:t>
            </a:r>
            <a:endParaRPr lang="sv-SE" i="1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09C2FA0-6274-5113-0E6D-E71E7276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78" y="2131141"/>
            <a:ext cx="4179648" cy="259571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C5FAFD59-E16E-EEB2-6D67-47A4E37ABECB}"/>
              </a:ext>
            </a:extLst>
          </p:cNvPr>
          <p:cNvSpPr/>
          <p:nvPr/>
        </p:nvSpPr>
        <p:spPr>
          <a:xfrm>
            <a:off x="7870378" y="3694176"/>
            <a:ext cx="788990" cy="612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30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19D4-8170-4BC2-609A-E044E081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FDC87-5B75-E4D5-BB33-3F768C28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1BBA14-C044-CCDB-BC51-32B5EEE1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2178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Granulocyter </a:t>
            </a:r>
          </a:p>
          <a:p>
            <a:r>
              <a:rPr lang="sv-SE" i="1" dirty="0"/>
              <a:t>Eosinofila granulocyter</a:t>
            </a:r>
            <a:r>
              <a:rPr lang="sv-SE" dirty="0"/>
              <a:t> utgör endast en liten del av de vita blodkropparna </a:t>
            </a:r>
          </a:p>
          <a:p>
            <a:r>
              <a:rPr lang="sv-SE" dirty="0"/>
              <a:t>Avger enzymer som förstör flercelliga parasiter som t.ex. maskar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CDDABBD-05AE-0C0F-60C6-BF223451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78" y="2131141"/>
            <a:ext cx="4179648" cy="259571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94F4CBA5-CD76-4866-E7BE-4FBE69B2CC31}"/>
              </a:ext>
            </a:extLst>
          </p:cNvPr>
          <p:cNvSpPr/>
          <p:nvPr/>
        </p:nvSpPr>
        <p:spPr>
          <a:xfrm>
            <a:off x="7934386" y="2898648"/>
            <a:ext cx="788990" cy="612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369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9272-2603-CB34-534A-88CAB98A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86828-53F3-010F-C18C-379F60A3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E3C79-4EA0-9F99-E534-BCCAFCB4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2178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Granulocyter </a:t>
            </a:r>
          </a:p>
          <a:p>
            <a:r>
              <a:rPr lang="sv-SE" i="1" dirty="0"/>
              <a:t>Basofila granulocyter </a:t>
            </a:r>
            <a:r>
              <a:rPr lang="sv-SE" dirty="0"/>
              <a:t>utsöndrar signalämnet </a:t>
            </a:r>
            <a:r>
              <a:rPr lang="sv-SE" i="1" dirty="0"/>
              <a:t>histamin</a:t>
            </a:r>
            <a:r>
              <a:rPr lang="sv-SE" dirty="0"/>
              <a:t> där man t.ex. har skurit sig eller drabbats av en infektion </a:t>
            </a:r>
          </a:p>
          <a:p>
            <a:r>
              <a:rPr lang="sv-SE" dirty="0"/>
              <a:t>Histamin vidgar blodkärlen så att blodflödet ökar till drabbat området </a:t>
            </a:r>
          </a:p>
          <a:p>
            <a:r>
              <a:rPr lang="sv-SE" dirty="0"/>
              <a:t>Samtidigt förstoras porerna i kapillärernas väggar för att fler vita blodkroppar ska komma fram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0594D6-934C-9D13-9D69-4BB0048E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78" y="2131141"/>
            <a:ext cx="4179648" cy="2595718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F55BE975-CF43-76B1-D5C2-62952FDE571C}"/>
              </a:ext>
            </a:extLst>
          </p:cNvPr>
          <p:cNvSpPr/>
          <p:nvPr/>
        </p:nvSpPr>
        <p:spPr>
          <a:xfrm>
            <a:off x="11261036" y="2542032"/>
            <a:ext cx="788990" cy="6126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395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DA02-9D55-3882-02B8-786B6C39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C001C1-1638-6C9C-4887-EA9A1306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DA8667-1AEA-70CB-6BA8-AD830C0C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0112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Monocyter och makrofager </a:t>
            </a:r>
          </a:p>
          <a:p>
            <a:r>
              <a:rPr lang="sv-SE" dirty="0"/>
              <a:t>Monocyter (en typ av vita blodkroppar) bildas i benmärg från samma stamcell som granulocyter </a:t>
            </a:r>
          </a:p>
          <a:p>
            <a:r>
              <a:rPr lang="sv-SE" dirty="0"/>
              <a:t>Monocyter finns i blodet ca 1 dygn, därefter vandrar de ut i vävnader och mognar till makrofager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7B3006-F225-DA30-9599-8EB1AE0C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034" y="1825625"/>
            <a:ext cx="5166476" cy="35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2AA49-A4A2-2231-7E9B-DBD21B01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11B28-317C-C073-C89F-F155DB28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47E522-08B6-56D6-6E33-CCBA5145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293078" cy="4593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/>
              <a:t>Monocyter och makrofager </a:t>
            </a:r>
          </a:p>
          <a:p>
            <a:r>
              <a:rPr lang="sv-SE" dirty="0"/>
              <a:t>Makrofager slukar bakterier </a:t>
            </a:r>
          </a:p>
          <a:p>
            <a:r>
              <a:rPr lang="sv-SE" dirty="0"/>
              <a:t>Makrofager tar hand om död vävnad och tillhör kroppens ”städpatrull” </a:t>
            </a:r>
          </a:p>
          <a:p>
            <a:r>
              <a:rPr lang="sv-SE" dirty="0"/>
              <a:t>Mer långlivade än granulocyter och mer effektiva</a:t>
            </a:r>
          </a:p>
          <a:p>
            <a:r>
              <a:rPr lang="sv-SE" dirty="0"/>
              <a:t>Orientering sker via kemotaxi och avge själva ämnen som lockar fler vita blodkroppar till infekterade ställe </a:t>
            </a:r>
          </a:p>
          <a:p>
            <a:r>
              <a:rPr lang="sv-SE" dirty="0"/>
              <a:t>Presenterar fragment från patogenerna för det specifika försvaret </a:t>
            </a:r>
          </a:p>
          <a:p>
            <a:pPr lvl="1"/>
            <a:r>
              <a:rPr lang="sv-SE" dirty="0"/>
              <a:t>Antigenpresentatör </a:t>
            </a:r>
          </a:p>
        </p:txBody>
      </p:sp>
      <p:pic>
        <p:nvPicPr>
          <p:cNvPr id="5122" name="Picture 2" descr="Lennart Nilsson, Makrofager - ur ”Människans inre” - Stockholms Auktionsverk">
            <a:extLst>
              <a:ext uri="{FF2B5EF4-FFF2-40B4-BE49-F238E27FC236}">
                <a16:creationId xmlns:a16="http://schemas.microsoft.com/office/drawing/2014/main" id="{B428CACB-DBCC-DDB5-AFCE-E67416774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16619" r="18828" b="17406"/>
          <a:stretch>
            <a:fillRect/>
          </a:stretch>
        </p:blipFill>
        <p:spPr bwMode="auto">
          <a:xfrm>
            <a:off x="8131278" y="1690688"/>
            <a:ext cx="3342502" cy="40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797BB-FAB5-5F13-C770-68C0F49DC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E3263-8477-EEE7-B4D3-061CD806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C9F161-C71F-4896-A77E-9437CF08C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 err="1"/>
              <a:t>Dendritiska</a:t>
            </a:r>
            <a:r>
              <a:rPr lang="sv-SE" b="1" dirty="0"/>
              <a:t> celler </a:t>
            </a:r>
          </a:p>
          <a:p>
            <a:r>
              <a:rPr lang="sv-SE" dirty="0"/>
              <a:t>grek. </a:t>
            </a:r>
            <a:r>
              <a:rPr lang="sv-SE" i="1" dirty="0" err="1"/>
              <a:t>dendron</a:t>
            </a:r>
            <a:r>
              <a:rPr lang="sv-SE" i="1" dirty="0"/>
              <a:t> = </a:t>
            </a:r>
            <a:r>
              <a:rPr lang="sv-SE" dirty="0"/>
              <a:t>träd </a:t>
            </a:r>
          </a:p>
          <a:p>
            <a:r>
              <a:rPr lang="sv-SE" dirty="0"/>
              <a:t>Har utskott som påminner om grenarna på ett träd </a:t>
            </a:r>
          </a:p>
          <a:p>
            <a:r>
              <a:rPr lang="sv-SE" dirty="0"/>
              <a:t>Finns i hudens och slemhinnornas vävnader och fagocyterar patogener </a:t>
            </a:r>
          </a:p>
          <a:p>
            <a:r>
              <a:rPr lang="sv-SE" dirty="0"/>
              <a:t>Antigenpresentatör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6146" name="Picture 2" descr="Vad är immunförsvaret och hur fungerar det? | illvet.se">
            <a:extLst>
              <a:ext uri="{FF2B5EF4-FFF2-40B4-BE49-F238E27FC236}">
                <a16:creationId xmlns:a16="http://schemas.microsoft.com/office/drawing/2014/main" id="{34E7A737-9B2D-644F-1AF3-4C6D50F7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748185" cy="39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785225-D37B-EBC0-D6C1-32C90A50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Immunologi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92BC92-7F2C-68F3-68FF-C7772AFA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38775" cy="4351338"/>
          </a:xfrm>
        </p:spPr>
        <p:txBody>
          <a:bodyPr/>
          <a:lstStyle/>
          <a:p>
            <a:r>
              <a:rPr lang="sv-SE" dirty="0"/>
              <a:t>Immunologi är en vetenskaplig gren som studerar immunsystemet, vilket försvarar mot patogener </a:t>
            </a:r>
          </a:p>
          <a:p>
            <a:pPr lvl="1"/>
            <a:r>
              <a:rPr lang="sv-SE" dirty="0"/>
              <a:t>Patogener (grek. </a:t>
            </a:r>
            <a:r>
              <a:rPr lang="sv-SE" i="1" dirty="0"/>
              <a:t>pathos</a:t>
            </a:r>
            <a:r>
              <a:rPr lang="sv-SE" dirty="0"/>
              <a:t> = lidande, </a:t>
            </a:r>
            <a:r>
              <a:rPr lang="sv-SE" i="1" dirty="0"/>
              <a:t>gennao </a:t>
            </a:r>
            <a:r>
              <a:rPr lang="sv-SE" dirty="0"/>
              <a:t>= alstra) = smittämnen </a:t>
            </a:r>
          </a:p>
        </p:txBody>
      </p:sp>
      <p:pic>
        <p:nvPicPr>
          <p:cNvPr id="1026" name="Picture 2" descr="Er det mulig å trene opp immunforsvaret til å hjelpe i kampen mot covid-19?">
            <a:extLst>
              <a:ext uri="{FF2B5EF4-FFF2-40B4-BE49-F238E27FC236}">
                <a16:creationId xmlns:a16="http://schemas.microsoft.com/office/drawing/2014/main" id="{120F8022-34D5-6D7F-81AB-85E344921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16547"/>
          <a:stretch>
            <a:fillRect/>
          </a:stretch>
        </p:blipFill>
        <p:spPr bwMode="auto">
          <a:xfrm>
            <a:off x="6276974" y="844557"/>
            <a:ext cx="5686425" cy="51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89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DA81-E131-D4E2-9C46-8390756FD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181D95-EA44-B66F-6E9A-FB804AAC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7A29B0-65EF-E534-5A6B-B346D995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Mastceller </a:t>
            </a:r>
          </a:p>
          <a:p>
            <a:r>
              <a:rPr lang="sv-SE" dirty="0"/>
              <a:t>Finns överallt i kroppen </a:t>
            </a:r>
          </a:p>
          <a:p>
            <a:r>
              <a:rPr lang="sv-SE" dirty="0"/>
              <a:t>Aktiveras vid allergiska reaktioner och frisätter stora mängder inflammatoriska ämnen t.ex. histamin </a:t>
            </a:r>
          </a:p>
          <a:p>
            <a:pPr lvl="1"/>
            <a:r>
              <a:rPr lang="sv-SE" dirty="0"/>
              <a:t>Histamin får slemhinnorna att svullna och luftrören att dras samman</a:t>
            </a:r>
          </a:p>
          <a:p>
            <a:r>
              <a:rPr lang="sv-SE" dirty="0"/>
              <a:t>Förekommer vid sjukdomar som åderförkalkning, ledgångsreumatism och cancer </a:t>
            </a:r>
          </a:p>
        </p:txBody>
      </p:sp>
      <p:pic>
        <p:nvPicPr>
          <p:cNvPr id="7170" name="Picture 2" descr="Mastcell Eller En Mastocyte, Labrocyte Vektor Illustrationer - Illustration  av partiklar, mast: 39386223">
            <a:extLst>
              <a:ext uri="{FF2B5EF4-FFF2-40B4-BE49-F238E27FC236}">
                <a16:creationId xmlns:a16="http://schemas.microsoft.com/office/drawing/2014/main" id="{9B249C0B-CBBF-AD60-DB4A-BE65B5B1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69" y="1919313"/>
            <a:ext cx="4510958" cy="41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00153-91CF-225F-EC6D-3196CA9D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CA298F-7220-B39B-405C-751CF11A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DDDEF9-8AA0-B30D-F409-FD175165D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3888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NK-celler </a:t>
            </a:r>
          </a:p>
          <a:p>
            <a:r>
              <a:rPr lang="sv-SE" dirty="0"/>
              <a:t>NK-celler (</a:t>
            </a:r>
            <a:r>
              <a:rPr lang="sv-SE" dirty="0" err="1"/>
              <a:t>Natural</a:t>
            </a:r>
            <a:r>
              <a:rPr lang="sv-SE" dirty="0"/>
              <a:t> Killer Cells) förstör virus-infekterade celler </a:t>
            </a:r>
          </a:p>
          <a:p>
            <a:r>
              <a:rPr lang="sv-SE" dirty="0"/>
              <a:t>Celler med virus gömt i sig har avvikande MHC molekyler som NK-celler verkar mot </a:t>
            </a:r>
          </a:p>
          <a:p>
            <a:r>
              <a:rPr lang="sv-SE" dirty="0"/>
              <a:t>NK-celler tvingar de cellerna till </a:t>
            </a:r>
            <a:r>
              <a:rPr lang="sv-SE" i="1" dirty="0"/>
              <a:t>apoptos </a:t>
            </a:r>
          </a:p>
          <a:p>
            <a:r>
              <a:rPr lang="sv-SE" dirty="0"/>
              <a:t>NK-celler kan även döda tumörceller på det sättet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92C68C8-230E-A077-0E4B-357A65F0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53" r="17782"/>
          <a:stretch>
            <a:fillRect/>
          </a:stretch>
        </p:blipFill>
        <p:spPr>
          <a:xfrm>
            <a:off x="7562088" y="1825625"/>
            <a:ext cx="4565904" cy="36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DB9B-4A3E-6E01-D152-22E97515E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D314A-FED7-D8B5-D468-5B783507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487371-2BCB-620B-1D3B-808AB7A55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Inflammation </a:t>
            </a:r>
          </a:p>
          <a:p>
            <a:r>
              <a:rPr lang="sv-SE" dirty="0"/>
              <a:t>Inflammation är en icke-specifik försvarsreaktion till en mekanisk skada (t.ex. skärsår) eller en infektion</a:t>
            </a:r>
          </a:p>
          <a:p>
            <a:r>
              <a:rPr lang="sv-SE" dirty="0"/>
              <a:t>Skadade celler, mastceller och fagocyter släpper ut </a:t>
            </a:r>
            <a:r>
              <a:rPr lang="sv-SE" i="1" dirty="0"/>
              <a:t>cytokiner</a:t>
            </a:r>
            <a:r>
              <a:rPr lang="sv-SE" dirty="0"/>
              <a:t> (signalämnen) som sätter igång inflammationen </a:t>
            </a:r>
          </a:p>
          <a:p>
            <a:pPr lvl="1"/>
            <a:r>
              <a:rPr lang="sv-SE" dirty="0"/>
              <a:t>Utvidgar blodkärlen </a:t>
            </a:r>
          </a:p>
          <a:p>
            <a:pPr lvl="1"/>
            <a:r>
              <a:rPr lang="sv-SE" dirty="0"/>
              <a:t>Svullna kapillärvägar </a:t>
            </a:r>
          </a:p>
          <a:p>
            <a:r>
              <a:rPr lang="sv-SE" dirty="0"/>
              <a:t>Om en inflammation pågår länge ansamlas fagocyter som har förbrukats och dött </a:t>
            </a:r>
          </a:p>
          <a:p>
            <a:pPr lvl="1"/>
            <a:r>
              <a:rPr lang="sv-SE" dirty="0"/>
              <a:t>Trögflytande vätska som kallas </a:t>
            </a:r>
            <a:r>
              <a:rPr lang="sv-SE" i="1" dirty="0"/>
              <a:t>var</a:t>
            </a:r>
            <a:r>
              <a:rPr lang="sv-SE" dirty="0"/>
              <a:t> </a:t>
            </a:r>
          </a:p>
          <a:p>
            <a:pPr lvl="2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2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C24C-0364-A163-93EC-5C9F64E8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0CCD2A-6C38-A18E-4522-08C0EE3D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5B87F0-AF23-C8CF-E544-5DE187F93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Feber</a:t>
            </a:r>
            <a:endParaRPr lang="sv-SE" b="1" i="1" dirty="0"/>
          </a:p>
          <a:p>
            <a:r>
              <a:rPr lang="sv-SE" dirty="0"/>
              <a:t>Febern framkallas av ämnen som kallas </a:t>
            </a:r>
            <a:r>
              <a:rPr lang="sv-SE" i="1" dirty="0" err="1"/>
              <a:t>pyrogener</a:t>
            </a:r>
            <a:r>
              <a:rPr lang="sv-SE" dirty="0"/>
              <a:t> av fagocyter (och vissa bakterier) </a:t>
            </a:r>
          </a:p>
          <a:p>
            <a:r>
              <a:rPr lang="sv-SE" dirty="0"/>
              <a:t>Pyrogener ”vrida upp” kroppens termostat </a:t>
            </a:r>
          </a:p>
          <a:p>
            <a:r>
              <a:rPr lang="sv-SE" dirty="0"/>
              <a:t>När temperaturen överstiger 38</a:t>
            </a:r>
            <a:r>
              <a:rPr lang="sv-SE" baseline="30000" dirty="0"/>
              <a:t>o</a:t>
            </a:r>
            <a:r>
              <a:rPr lang="sv-SE" dirty="0"/>
              <a:t>C hämnas förökningen av många bakterier och virus </a:t>
            </a:r>
          </a:p>
          <a:p>
            <a:pPr lvl="1"/>
            <a:r>
              <a:rPr lang="sv-SE" dirty="0"/>
              <a:t>Samtidigt arbetar immunförsvaret snabbare </a:t>
            </a:r>
          </a:p>
          <a:p>
            <a:r>
              <a:rPr lang="sv-SE" dirty="0"/>
              <a:t>Vid temperaturer över 43</a:t>
            </a:r>
            <a:r>
              <a:rPr lang="sv-SE" baseline="30000" dirty="0"/>
              <a:t>o</a:t>
            </a:r>
            <a:r>
              <a:rPr lang="sv-SE" dirty="0"/>
              <a:t>C börjar kroppens egna celler att dö</a:t>
            </a:r>
          </a:p>
          <a:p>
            <a:r>
              <a:rPr lang="sv-SE" dirty="0"/>
              <a:t>Vid temperaturer över 45</a:t>
            </a:r>
            <a:r>
              <a:rPr lang="sv-SE" baseline="30000" dirty="0"/>
              <a:t>o</a:t>
            </a:r>
            <a:r>
              <a:rPr lang="sv-SE" dirty="0"/>
              <a:t>C koagulerar proteiner, vilket är livsfarligt </a:t>
            </a:r>
          </a:p>
        </p:txBody>
      </p:sp>
    </p:spTree>
    <p:extLst>
      <p:ext uri="{BB962C8B-B14F-4D97-AF65-F5344CB8AC3E}">
        <p14:creationId xmlns:p14="http://schemas.microsoft.com/office/powerpoint/2010/main" val="38716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29E77-51AF-9E11-153E-F464D8FF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912-EFFD-9E85-BAA2-A37F3BEC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4E874C-A6FF-8244-2D11-E4626E675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Interferoner </a:t>
            </a:r>
            <a:endParaRPr lang="sv-SE" dirty="0"/>
          </a:p>
          <a:p>
            <a:r>
              <a:rPr lang="sv-SE" dirty="0"/>
              <a:t>Signalämne som sprids av celler som har angripits av virus </a:t>
            </a:r>
          </a:p>
          <a:p>
            <a:r>
              <a:rPr lang="sv-SE" dirty="0"/>
              <a:t>Skyddar celler som ännu inte har infekterats </a:t>
            </a:r>
          </a:p>
          <a:p>
            <a:pPr lvl="1"/>
            <a:r>
              <a:rPr lang="sv-SE" dirty="0"/>
              <a:t>Interferoner fäster vid cellmembranet som bildar proteiner som förhindrar att virus förökar sig i cellen</a:t>
            </a:r>
          </a:p>
          <a:p>
            <a:pPr lvl="1"/>
            <a:r>
              <a:rPr lang="sv-SE" dirty="0"/>
              <a:t>Interferoner aktiverar NK-celler och makrofager </a:t>
            </a:r>
          </a:p>
        </p:txBody>
      </p:sp>
    </p:spTree>
    <p:extLst>
      <p:ext uri="{BB962C8B-B14F-4D97-AF65-F5344CB8AC3E}">
        <p14:creationId xmlns:p14="http://schemas.microsoft.com/office/powerpoint/2010/main" val="12135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F416D-91DA-526E-553B-93AC46163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C83AAF-E516-3BAD-32CF-1B258D85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A0E5D4-C28C-724A-4A73-BA1695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Komplementproteiner </a:t>
            </a:r>
          </a:p>
          <a:p>
            <a:r>
              <a:rPr lang="sv-SE" dirty="0"/>
              <a:t>Plasmaproteiner som ingår i blodet som tillhör det icke-specifika försvaret men utgör ett komplement till det specifika försvaret </a:t>
            </a:r>
          </a:p>
          <a:p>
            <a:pPr lvl="1"/>
            <a:r>
              <a:rPr lang="sv-SE" dirty="0"/>
              <a:t>Få bakterier att </a:t>
            </a:r>
            <a:r>
              <a:rPr lang="sv-SE" dirty="0" err="1"/>
              <a:t>lysera</a:t>
            </a:r>
            <a:r>
              <a:rPr lang="sv-SE" dirty="0"/>
              <a:t> och dö </a:t>
            </a:r>
          </a:p>
          <a:p>
            <a:pPr lvl="1"/>
            <a:r>
              <a:rPr lang="sv-SE" dirty="0"/>
              <a:t>Bilda signalämnen som lockar fagocyter till en plats </a:t>
            </a:r>
          </a:p>
          <a:p>
            <a:pPr lvl="1"/>
            <a:r>
              <a:rPr lang="sv-SE" dirty="0"/>
              <a:t>Fäster vid bakterier så att dessa lättare upptäcks och slukas av fagocyter </a:t>
            </a:r>
          </a:p>
          <a:p>
            <a:r>
              <a:rPr lang="sv-SE" dirty="0"/>
              <a:t>Förekommer inaktiva i blodet, men förändras och blir aktiva när de kommer i kontakt med bakterier eller virus </a:t>
            </a:r>
          </a:p>
        </p:txBody>
      </p:sp>
    </p:spTree>
    <p:extLst>
      <p:ext uri="{BB962C8B-B14F-4D97-AF65-F5344CB8AC3E}">
        <p14:creationId xmlns:p14="http://schemas.microsoft.com/office/powerpoint/2010/main" val="25151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A0D0E-9EDA-D48A-7513-94EB99C1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Specifikt och icke-specifikt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B67418-4902-2B45-DD92-E7BEE7F1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Immunförsvaret har under evolutionen utvecklats som skydd mot infektionssjukdomar orsakade av sjukdomsalstrare </a:t>
            </a:r>
          </a:p>
          <a:p>
            <a:pPr lvl="1"/>
            <a:r>
              <a:rPr lang="sv-SE" dirty="0"/>
              <a:t>Virus, bakterier, urdjur, maskar och svampar </a:t>
            </a:r>
          </a:p>
          <a:p>
            <a:r>
              <a:rPr lang="sv-SE" dirty="0"/>
              <a:t>Ständig kamp mellan immunförsvar och patogener raffinerade försvarssystemet in i tre olika nivåer</a:t>
            </a:r>
          </a:p>
          <a:p>
            <a:r>
              <a:rPr lang="sv-SE" dirty="0"/>
              <a:t>Första två nivåer tillhör det medfödda, </a:t>
            </a:r>
            <a:r>
              <a:rPr lang="sv-SE" i="1" dirty="0"/>
              <a:t>icke-specifika</a:t>
            </a:r>
            <a:r>
              <a:rPr lang="sv-SE" dirty="0"/>
              <a:t> immunförsvaret </a:t>
            </a:r>
          </a:p>
          <a:p>
            <a:r>
              <a:rPr lang="sv-SE" dirty="0"/>
              <a:t>Tredje nivå tillhör det </a:t>
            </a:r>
            <a:r>
              <a:rPr lang="sv-SE" i="1" dirty="0"/>
              <a:t>adaptiva </a:t>
            </a:r>
            <a:r>
              <a:rPr lang="sv-SE" dirty="0"/>
              <a:t>och </a:t>
            </a:r>
            <a:r>
              <a:rPr lang="sv-SE" i="1" dirty="0"/>
              <a:t>specifika</a:t>
            </a:r>
            <a:r>
              <a:rPr lang="sv-SE" dirty="0"/>
              <a:t> försvaret </a:t>
            </a:r>
          </a:p>
          <a:p>
            <a:r>
              <a:rPr lang="sv-SE" dirty="0"/>
              <a:t>Alla tre nivåer samverkar! </a:t>
            </a:r>
          </a:p>
        </p:txBody>
      </p:sp>
    </p:spTree>
    <p:extLst>
      <p:ext uri="{BB962C8B-B14F-4D97-AF65-F5344CB8AC3E}">
        <p14:creationId xmlns:p14="http://schemas.microsoft.com/office/powerpoint/2010/main" val="42302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9DA2B4-E655-DDF3-2FF4-3F5B5398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Immun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17FD1D-61E8-A898-6102-862E0C382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5698" cy="4351338"/>
          </a:xfrm>
        </p:spPr>
        <p:txBody>
          <a:bodyPr/>
          <a:lstStyle/>
          <a:p>
            <a:r>
              <a:rPr lang="sv-SE" dirty="0"/>
              <a:t>Om kroppens försvar kan bekämpa en patogen innan den hinner orsaka sjukdom är man </a:t>
            </a:r>
            <a:r>
              <a:rPr lang="sv-SE" i="1" dirty="0"/>
              <a:t>immun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Immun mot sjukdomen som just den patagenen orsakar </a:t>
            </a:r>
          </a:p>
          <a:p>
            <a:r>
              <a:rPr lang="sv-SE" dirty="0"/>
              <a:t>Immunterapi är ett sätt att ”hjälpa” immunsystemet att upptäcka och oskadliggöra cancerceller </a:t>
            </a:r>
          </a:p>
          <a:p>
            <a:pPr lvl="1"/>
            <a:r>
              <a:rPr lang="sv-SE" dirty="0"/>
              <a:t>Cancerceller kan skydda sig från att bli upptäckt av immunförsvaret </a:t>
            </a:r>
          </a:p>
          <a:p>
            <a:endParaRPr lang="sv-SE" dirty="0"/>
          </a:p>
        </p:txBody>
      </p:sp>
      <p:pic>
        <p:nvPicPr>
          <p:cNvPr id="2050" name="Picture 2" descr="T-celler och NK-celler attackerar cancercell.">
            <a:extLst>
              <a:ext uri="{FF2B5EF4-FFF2-40B4-BE49-F238E27FC236}">
                <a16:creationId xmlns:a16="http://schemas.microsoft.com/office/drawing/2014/main" id="{04DB0544-E947-F755-9B6A-533C494D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98" y="1574006"/>
            <a:ext cx="4946651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5FE89-E9B8-8185-108C-3142C764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Igenkänningsmolekyler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3DF996-DC7B-FE5B-9B93-0F5320DA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98342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Immunförsvaret måste kunna urskilja fiender från egna kroppsceller </a:t>
            </a:r>
          </a:p>
          <a:p>
            <a:r>
              <a:rPr lang="sv-SE" dirty="0"/>
              <a:t>Hos ryggradsdjuren har alla celler komplex av ”igenkänningsmolekyler” som kallas </a:t>
            </a:r>
            <a:r>
              <a:rPr lang="sv-SE" i="1" dirty="0"/>
              <a:t>MHC </a:t>
            </a:r>
            <a:r>
              <a:rPr lang="sv-SE" dirty="0"/>
              <a:t>(Major </a:t>
            </a:r>
            <a:r>
              <a:rPr lang="sv-SE" dirty="0" err="1"/>
              <a:t>Histocompatibility</a:t>
            </a:r>
            <a:r>
              <a:rPr lang="sv-SE" dirty="0"/>
              <a:t> </a:t>
            </a:r>
            <a:r>
              <a:rPr lang="sv-SE" dirty="0" err="1"/>
              <a:t>Complex</a:t>
            </a:r>
            <a:r>
              <a:rPr lang="sv-SE" dirty="0"/>
              <a:t>) på sin yta </a:t>
            </a:r>
          </a:p>
          <a:p>
            <a:pPr lvl="1"/>
            <a:r>
              <a:rPr lang="sv-SE" dirty="0"/>
              <a:t>Förutom röda blodkropparna </a:t>
            </a:r>
          </a:p>
          <a:p>
            <a:r>
              <a:rPr lang="sv-SE" dirty="0"/>
              <a:t>MHC gör så att varje individ har en personlig </a:t>
            </a:r>
            <a:r>
              <a:rPr lang="sv-SE" dirty="0" err="1"/>
              <a:t>id-kod</a:t>
            </a:r>
            <a:r>
              <a:rPr lang="sv-SE" dirty="0"/>
              <a:t> på sina celler </a:t>
            </a:r>
          </a:p>
          <a:p>
            <a:r>
              <a:rPr lang="sv-SE" dirty="0"/>
              <a:t>Hos människor kallas dessa molekyler </a:t>
            </a:r>
            <a:r>
              <a:rPr lang="sv-SE" i="1" dirty="0"/>
              <a:t>HLA</a:t>
            </a:r>
            <a:r>
              <a:rPr lang="sv-SE" dirty="0"/>
              <a:t> (Human </a:t>
            </a:r>
            <a:r>
              <a:rPr lang="sv-SE" dirty="0" err="1"/>
              <a:t>Leukocyte</a:t>
            </a:r>
            <a:r>
              <a:rPr lang="sv-SE" dirty="0"/>
              <a:t> Antigen) </a:t>
            </a:r>
          </a:p>
        </p:txBody>
      </p:sp>
      <p:pic>
        <p:nvPicPr>
          <p:cNvPr id="3076" name="Picture 4" descr="Targeting MHC-I molecules for cancer: function, mechanism, and therapeutic  prospects | Molecular Cancer | Full Text">
            <a:extLst>
              <a:ext uri="{FF2B5EF4-FFF2-40B4-BE49-F238E27FC236}">
                <a16:creationId xmlns:a16="http://schemas.microsoft.com/office/drawing/2014/main" id="{B3352C9E-CDBB-E5FA-C679-3C924FD5C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11" y="166977"/>
            <a:ext cx="4317181" cy="304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uman Leukocyte Antigen (HLA) | Caris Life Sciences">
            <a:extLst>
              <a:ext uri="{FF2B5EF4-FFF2-40B4-BE49-F238E27FC236}">
                <a16:creationId xmlns:a16="http://schemas.microsoft.com/office/drawing/2014/main" id="{40456D0C-2F62-427C-1FD5-641A1987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766" y="3288242"/>
            <a:ext cx="3500286" cy="35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461EF4F-E8B0-B844-8F1B-B50F4DF8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försvarsnivå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FF0552A-CBCC-0FF4-6CF0-0A2FB1853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73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1F3485-82A3-B652-0D64-79BBA489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865811-8168-7A19-0C28-279786A8F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616"/>
            <a:ext cx="4798638" cy="3332290"/>
          </a:xfrm>
        </p:spPr>
        <p:txBody>
          <a:bodyPr/>
          <a:lstStyle/>
          <a:p>
            <a:r>
              <a:rPr lang="sv-SE" dirty="0"/>
              <a:t>Huden är uppgjort av flerskiktade epitel </a:t>
            </a:r>
          </a:p>
          <a:p>
            <a:pPr lvl="1"/>
            <a:r>
              <a:rPr lang="sv-SE" dirty="0"/>
              <a:t>Svårgenomtränglig barriär för mikroorganismer </a:t>
            </a:r>
          </a:p>
          <a:p>
            <a:pPr lvl="1"/>
            <a:r>
              <a:rPr lang="sv-SE" dirty="0"/>
              <a:t>Yttre hudcellerna är </a:t>
            </a:r>
            <a:r>
              <a:rPr lang="sv-SE" i="1" dirty="0"/>
              <a:t>förhornade </a:t>
            </a:r>
          </a:p>
          <a:p>
            <a:pPr lvl="2"/>
            <a:r>
              <a:rPr lang="sv-SE" dirty="0"/>
              <a:t>Fyllda med proteinet </a:t>
            </a:r>
            <a:r>
              <a:rPr lang="sv-SE" i="1" dirty="0"/>
              <a:t>keratin </a:t>
            </a:r>
            <a:r>
              <a:rPr lang="sv-SE" dirty="0"/>
              <a:t>som gör de hårda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0440A9-A7C4-D360-D6BA-ECDBCDBE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838" y="2499616"/>
            <a:ext cx="6225132" cy="319313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EB669BC-FD12-3771-6655-703562C45774}"/>
              </a:ext>
            </a:extLst>
          </p:cNvPr>
          <p:cNvSpPr txBox="1"/>
          <p:nvPr/>
        </p:nvSpPr>
        <p:spPr>
          <a:xfrm>
            <a:off x="838200" y="1690688"/>
            <a:ext cx="1102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Det första försvarsnivå är </a:t>
            </a:r>
            <a:r>
              <a:rPr lang="sv-SE" sz="2800" b="1" dirty="0"/>
              <a:t>fysiska och biokemiska barriärer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012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751D66-9166-B19F-A8C6-9E32D499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B53474-2C1B-708A-1B49-A8A75A1A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59710" cy="4351338"/>
          </a:xfrm>
        </p:spPr>
        <p:txBody>
          <a:bodyPr/>
          <a:lstStyle/>
          <a:p>
            <a:r>
              <a:rPr lang="sv-SE" dirty="0"/>
              <a:t>Talg- och svettkörtlar motverkar bakterietillväxt</a:t>
            </a:r>
          </a:p>
          <a:p>
            <a:pPr lvl="1"/>
            <a:r>
              <a:rPr lang="sv-SE" dirty="0"/>
              <a:t>Håller pH på en låg nivå med hjälp av ämnen som är giftiga för bakterier </a:t>
            </a:r>
          </a:p>
          <a:p>
            <a:pPr lvl="1"/>
            <a:r>
              <a:rPr lang="sv-SE" i="1" dirty="0" err="1"/>
              <a:t>Lysosymer</a:t>
            </a:r>
            <a:endParaRPr lang="sv-SE" sz="2800" dirty="0"/>
          </a:p>
          <a:p>
            <a:pPr lvl="2"/>
            <a:r>
              <a:rPr lang="sv-SE" sz="2200" dirty="0"/>
              <a:t>Enzymer som angriper bakterie cellvägg </a:t>
            </a:r>
          </a:p>
          <a:p>
            <a:pPr lvl="2"/>
            <a:r>
              <a:rPr lang="sv-SE" sz="2200" dirty="0"/>
              <a:t>Bakterieceller öppnar och dör </a:t>
            </a:r>
            <a:r>
              <a:rPr lang="sv-SE" sz="2200" i="1" dirty="0"/>
              <a:t>s.k. </a:t>
            </a:r>
            <a:r>
              <a:rPr lang="sv-SE" sz="2200" i="1" dirty="0" err="1"/>
              <a:t>lyserar</a:t>
            </a:r>
            <a:r>
              <a:rPr lang="sv-SE" sz="2200" i="1" dirty="0"/>
              <a:t> </a:t>
            </a:r>
            <a:endParaRPr lang="sv-SE" sz="2200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828FA8-2FFF-558A-0EAE-8EED1B84E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573" y="1825625"/>
            <a:ext cx="6040153" cy="4122891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E2EDBC32-6C78-72FB-F9B3-F5DEFC1E8BD0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8818649" y="1347019"/>
            <a:ext cx="1801763" cy="25400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B9D51EC2-8102-1CCF-F713-5F2E4AF57219}"/>
              </a:ext>
            </a:extLst>
          </p:cNvPr>
          <p:cNvSpPr txBox="1"/>
          <p:nvPr/>
        </p:nvSpPr>
        <p:spPr>
          <a:xfrm>
            <a:off x="10048568" y="977687"/>
            <a:ext cx="11436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Talgkörtel 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2B76C689-C52B-8784-2E2F-0BE5B8E00B2C}"/>
              </a:ext>
            </a:extLst>
          </p:cNvPr>
          <p:cNvSpPr/>
          <p:nvPr/>
        </p:nvSpPr>
        <p:spPr>
          <a:xfrm>
            <a:off x="9884664" y="448056"/>
            <a:ext cx="1469136" cy="1242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1943188-E23E-617D-E1E2-58CAF4D7686D}"/>
              </a:ext>
            </a:extLst>
          </p:cNvPr>
          <p:cNvSpPr/>
          <p:nvPr/>
        </p:nvSpPr>
        <p:spPr>
          <a:xfrm>
            <a:off x="5639144" y="4142232"/>
            <a:ext cx="1469136" cy="484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6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ED0E4-B04A-C0BF-DC28-E15CA61A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försvarsnivå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3A66E9-3456-D351-51E6-0FC58274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Nyttiga bakterier finns på huden som är anpassade till den speciella miljön </a:t>
            </a:r>
          </a:p>
          <a:p>
            <a:pPr lvl="1"/>
            <a:r>
              <a:rPr lang="sv-SE" dirty="0"/>
              <a:t>Konkurrera med sjukdomsalstrande bakterier </a:t>
            </a:r>
          </a:p>
          <a:p>
            <a:pPr lvl="1"/>
            <a:r>
              <a:rPr lang="sv-SE" dirty="0"/>
              <a:t>Spjälka fettämnen i talg till fettsyror som bidrar till lägre pH nivåer </a:t>
            </a:r>
          </a:p>
          <a:p>
            <a:r>
              <a:rPr lang="sv-SE" dirty="0"/>
              <a:t>Slemhinnor </a:t>
            </a:r>
          </a:p>
          <a:p>
            <a:pPr lvl="1"/>
            <a:r>
              <a:rPr lang="sv-SE" dirty="0"/>
              <a:t>Mag-tarmkanalen, andningsvägarna, urinsystemet, vaginan har kontakt med kroppens omgivning utan att ha förhornade epitelceller </a:t>
            </a:r>
          </a:p>
          <a:p>
            <a:pPr lvl="1"/>
            <a:r>
              <a:rPr lang="sv-SE" dirty="0"/>
              <a:t>Deras epitelceller producerar slem och då kallas de slemklädda kroppsytor för slemhinnor </a:t>
            </a:r>
          </a:p>
          <a:p>
            <a:pPr lvl="1"/>
            <a:r>
              <a:rPr lang="sv-SE" dirty="0"/>
              <a:t>Slemmet hindrar epitelvävnaden från att torka och spricka </a:t>
            </a:r>
          </a:p>
        </p:txBody>
      </p:sp>
    </p:spTree>
    <p:extLst>
      <p:ext uri="{BB962C8B-B14F-4D97-AF65-F5344CB8AC3E}">
        <p14:creationId xmlns:p14="http://schemas.microsoft.com/office/powerpoint/2010/main" val="2444854275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206</TotalTime>
  <Words>1139</Words>
  <Application>Microsoft Office PowerPoint</Application>
  <PresentationFormat>Bredbild</PresentationFormat>
  <Paragraphs>159</Paragraphs>
  <Slides>25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Wingdings</vt:lpstr>
      <vt:lpstr>Fares Presentationer</vt:lpstr>
      <vt:lpstr>Biologi 2</vt:lpstr>
      <vt:lpstr>Immunologi </vt:lpstr>
      <vt:lpstr>Specifikt och icke-specifikt </vt:lpstr>
      <vt:lpstr>Immun</vt:lpstr>
      <vt:lpstr>Igenkänningsmolekyler</vt:lpstr>
      <vt:lpstr>Första försvarsnivå </vt:lpstr>
      <vt:lpstr>Första försvarsnivå </vt:lpstr>
      <vt:lpstr>Första försvarsnivå </vt:lpstr>
      <vt:lpstr>Första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  <vt:lpstr>Andra försvarsnivå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2025-11-06T06:54:53Z</dcterms:created>
  <dcterms:modified xsi:type="dcterms:W3CDTF">2025-11-06T10:21:49Z</dcterms:modified>
</cp:coreProperties>
</file>